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1" r:id="rId3"/>
    <p:sldId id="264" r:id="rId4"/>
    <p:sldId id="272" r:id="rId5"/>
    <p:sldId id="265" r:id="rId6"/>
    <p:sldId id="258" r:id="rId7"/>
    <p:sldId id="271" r:id="rId8"/>
    <p:sldId id="259" r:id="rId9"/>
    <p:sldId id="273" r:id="rId10"/>
    <p:sldId id="274" r:id="rId11"/>
    <p:sldId id="276" r:id="rId12"/>
    <p:sldId id="275" r:id="rId13"/>
    <p:sldId id="266" r:id="rId14"/>
    <p:sldId id="267" r:id="rId15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AF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36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png>
</file>

<file path=ppt/media/image2.jpe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88989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88989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e37f631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e37f631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e37f631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e37f631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77684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8898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8898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e37f631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e37f631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625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e37f631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e37f631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893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e37f631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e37f631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4738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e37f631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e37f631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6614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921900" y="101899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WEB TECHNOLOGY PROJECT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4222275" y="4212800"/>
            <a:ext cx="4784700" cy="7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>
                <a:solidFill>
                  <a:srgbClr val="FFFFFF"/>
                </a:solidFill>
              </a:rPr>
              <a:t>Sara Flauto, matricola: 0124002398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1458600" y="2571750"/>
            <a:ext cx="638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1923100" y="1953825"/>
            <a:ext cx="4867200" cy="754200"/>
          </a:xfrm>
          <a:prstGeom prst="rect">
            <a:avLst/>
          </a:prstGeom>
          <a:noFill/>
          <a:ln>
            <a:noFill/>
          </a:ln>
          <a:effectLst>
            <a:outerShdw blurRad="57150" dist="571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 i="1">
                <a:solidFill>
                  <a:srgbClr val="01AFD1"/>
                </a:solidFill>
                <a:latin typeface="Roboto"/>
                <a:ea typeface="Roboto"/>
                <a:cs typeface="Roboto"/>
                <a:sym typeface="Roboto"/>
              </a:rPr>
              <a:t>AVE</a:t>
            </a:r>
            <a:endParaRPr sz="3700" b="1" i="1">
              <a:solidFill>
                <a:srgbClr val="01AFD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706300" y="1857800"/>
            <a:ext cx="2287800" cy="2355000"/>
          </a:xfrm>
          <a:prstGeom prst="rect">
            <a:avLst/>
          </a:prstGeom>
          <a:noFill/>
          <a:ln>
            <a:noFill/>
          </a:ln>
          <a:effectLst>
            <a:outerShdw dist="104775" dir="215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700" b="1" i="1" dirty="0">
                <a:solidFill>
                  <a:srgbClr val="01AFD1"/>
                </a:solidFill>
                <a:latin typeface="Impact"/>
                <a:ea typeface="Impact"/>
                <a:cs typeface="Impact"/>
                <a:sym typeface="Impact"/>
              </a:rPr>
              <a:t>       </a:t>
            </a:r>
            <a:r>
              <a:rPr lang="it" sz="5000" b="1" i="1" dirty="0">
                <a:solidFill>
                  <a:srgbClr val="01AFD1"/>
                </a:solidFill>
                <a:latin typeface="Impact"/>
                <a:ea typeface="Impact"/>
                <a:cs typeface="Impact"/>
                <a:sym typeface="Impact"/>
              </a:rPr>
              <a:t>S</a:t>
            </a:r>
            <a:r>
              <a:rPr lang="it" sz="5000" b="1" i="1" dirty="0">
                <a:solidFill>
                  <a:srgbClr val="01AFD1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5000" dirty="0">
              <a:solidFill>
                <a:srgbClr val="01AF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0" b="1" i="1" dirty="0">
                <a:solidFill>
                  <a:srgbClr val="01AFD1"/>
                </a:solidFill>
                <a:latin typeface="Impact"/>
                <a:ea typeface="Impact"/>
                <a:cs typeface="Impact"/>
                <a:sym typeface="Impact"/>
              </a:rPr>
              <a:t>      Y</a:t>
            </a:r>
            <a:r>
              <a:rPr lang="it" sz="5000" b="1" i="1" dirty="0">
                <a:solidFill>
                  <a:srgbClr val="01AFD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000" dirty="0">
              <a:solidFill>
                <a:srgbClr val="01AF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000" b="1" i="1" dirty="0">
                <a:solidFill>
                  <a:srgbClr val="01AFD1"/>
                </a:solidFill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lang="it" sz="5000" b="1" i="1" dirty="0">
                <a:solidFill>
                  <a:srgbClr val="01AFD1"/>
                </a:solidFill>
                <a:latin typeface="Impact"/>
                <a:ea typeface="Impact"/>
                <a:cs typeface="Impact"/>
                <a:sym typeface="Impact"/>
              </a:rPr>
              <a:t>P</a:t>
            </a:r>
            <a:r>
              <a:rPr lang="it" sz="5000" b="1" i="1" dirty="0">
                <a:solidFill>
                  <a:srgbClr val="01AFD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000" dirty="0">
              <a:solidFill>
                <a:srgbClr val="01AFD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1861675" y="2658200"/>
            <a:ext cx="2472000" cy="754200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 i="1">
                <a:solidFill>
                  <a:srgbClr val="01AFD1"/>
                </a:solidFill>
                <a:latin typeface="Roboto"/>
                <a:ea typeface="Roboto"/>
                <a:cs typeface="Roboto"/>
                <a:sym typeface="Roboto"/>
              </a:rPr>
              <a:t>OUR</a:t>
            </a:r>
            <a:endParaRPr sz="3700" b="1" i="1">
              <a:solidFill>
                <a:srgbClr val="01AFD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1861675" y="3412400"/>
            <a:ext cx="2088000" cy="754200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 i="1">
                <a:solidFill>
                  <a:srgbClr val="01AFD1"/>
                </a:solidFill>
                <a:latin typeface="Roboto"/>
                <a:ea typeface="Roboto"/>
                <a:cs typeface="Roboto"/>
                <a:sym typeface="Roboto"/>
              </a:rPr>
              <a:t>LACE</a:t>
            </a:r>
            <a:endParaRPr sz="3700" b="1" i="1">
              <a:solidFill>
                <a:srgbClr val="01AFD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/>
        </p:nvSpPr>
        <p:spPr>
          <a:xfrm>
            <a:off x="2445927" y="41212"/>
            <a:ext cx="5678103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</a:t>
            </a:r>
            <a:r>
              <a:rPr lang="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VISITED</a:t>
            </a:r>
            <a:endParaRPr lang="it-IT" sz="4000" b="1" dirty="0">
              <a:solidFill>
                <a:srgbClr val="0070C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BCB3B4B-D36C-8BF7-B545-30AC5453B9BE}"/>
              </a:ext>
            </a:extLst>
          </p:cNvPr>
          <p:cNvSpPr txBox="1"/>
          <p:nvPr/>
        </p:nvSpPr>
        <p:spPr>
          <a:xfrm>
            <a:off x="0" y="733242"/>
            <a:ext cx="43450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When no place has been visited, the phrase "THERE ARE NO PLACES. EXPLORE SOME PLACES!" is displayed.</a:t>
            </a:r>
            <a:endParaRPr lang="it-IT" b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20FF59-0D45-2075-335F-C609F99825C6}"/>
              </a:ext>
            </a:extLst>
          </p:cNvPr>
          <p:cNvSpPr txBox="1"/>
          <p:nvPr/>
        </p:nvSpPr>
        <p:spPr>
          <a:xfrm flipH="1">
            <a:off x="4360043" y="733242"/>
            <a:ext cx="478395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After the places to explore have been marked as completed they are displayed among those visited ones as shown in the following image.</a:t>
            </a:r>
            <a:endParaRPr lang="it-IT" sz="1500" b="1" dirty="0"/>
          </a:p>
        </p:txBody>
      </p:sp>
      <p:pic>
        <p:nvPicPr>
          <p:cNvPr id="5" name="Immagine 4" descr="Immagine che contiene testo, monitor, elettronico, screenshot&#10;&#10;Descrizione generata automaticamente">
            <a:extLst>
              <a:ext uri="{FF2B5EF4-FFF2-40B4-BE49-F238E27FC236}">
                <a16:creationId xmlns:a16="http://schemas.microsoft.com/office/drawing/2014/main" id="{76DF33BC-C2E1-64AE-F19C-11F67A0D96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933" t="21583" r="26880" b="17254"/>
          <a:stretch/>
        </p:blipFill>
        <p:spPr>
          <a:xfrm>
            <a:off x="53448" y="1471906"/>
            <a:ext cx="4238123" cy="3226826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260BCA1E-D754-30D3-68F9-77326AADAC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837" t="16958" r="23333" b="15337"/>
          <a:stretch/>
        </p:blipFill>
        <p:spPr>
          <a:xfrm>
            <a:off x="4413493" y="1476371"/>
            <a:ext cx="4615360" cy="322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710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/>
        </p:nvSpPr>
        <p:spPr>
          <a:xfrm>
            <a:off x="2445927" y="41212"/>
            <a:ext cx="5678103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</a:t>
            </a:r>
            <a:r>
              <a:rPr lang="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VISITED</a:t>
            </a:r>
            <a:endParaRPr lang="it-IT" sz="4000" b="1" dirty="0">
              <a:solidFill>
                <a:srgbClr val="0070C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BCB3B4B-D36C-8BF7-B545-30AC5453B9BE}"/>
              </a:ext>
            </a:extLst>
          </p:cNvPr>
          <p:cNvSpPr txBox="1"/>
          <p:nvPr/>
        </p:nvSpPr>
        <p:spPr>
          <a:xfrm>
            <a:off x="77821" y="603540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Moreover, an interactive map was added to integrate the geolocation of the visited places. </a:t>
            </a:r>
          </a:p>
          <a:p>
            <a:r>
              <a:rPr lang="en-US" b="1" dirty="0"/>
              <a:t>The mapping features are illustrated in the following demonstration images.</a:t>
            </a:r>
          </a:p>
          <a:p>
            <a:r>
              <a:rPr lang="en-US" b="1" dirty="0"/>
              <a:t>Places visited are highlighted by the icon indicating the location. Clicking on each one will display a pop-up showing the name of the current place.</a:t>
            </a:r>
            <a:endParaRPr lang="it-IT" b="1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32403B5-A450-7F40-C5E8-A9502006B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213" y="1615806"/>
            <a:ext cx="6984460" cy="352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90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/>
        </p:nvSpPr>
        <p:spPr>
          <a:xfrm>
            <a:off x="2445927" y="41212"/>
            <a:ext cx="5678103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</a:t>
            </a:r>
            <a:r>
              <a:rPr lang="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ACHIEVEMENTS</a:t>
            </a:r>
            <a:endParaRPr lang="it-IT" sz="4000" b="1" dirty="0">
              <a:solidFill>
                <a:srgbClr val="0070C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20FF59-0D45-2075-335F-C609F99825C6}"/>
              </a:ext>
            </a:extLst>
          </p:cNvPr>
          <p:cNvSpPr txBox="1"/>
          <p:nvPr/>
        </p:nvSpPr>
        <p:spPr>
          <a:xfrm flipH="1">
            <a:off x="227857" y="717854"/>
            <a:ext cx="847515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The "achievements" section shows challenges to be completed, with associated points. The user's current score and level are also displayed; these automatically increase based on the achievements completed.</a:t>
            </a:r>
            <a:endParaRPr lang="it-IT" sz="1500" b="1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48F9FFE-7EB5-2B9C-5F60-A7B904AC13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95" t="17454" r="24980" b="6364"/>
          <a:stretch/>
        </p:blipFill>
        <p:spPr>
          <a:xfrm>
            <a:off x="45683" y="1467882"/>
            <a:ext cx="4253653" cy="3598842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05D100A7-8728-7296-1580-9066280E6E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639" t="17383" r="23410" b="22568"/>
          <a:stretch/>
        </p:blipFill>
        <p:spPr>
          <a:xfrm>
            <a:off x="4360043" y="1467882"/>
            <a:ext cx="4556099" cy="359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658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67ADAF4-290F-739D-684A-4C6B9216AE9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</p:spPr>
        <p:txBody>
          <a:bodyPr>
            <a:noAutofit/>
          </a:bodyPr>
          <a:lstStyle/>
          <a:p>
            <a:pPr algn="ctr"/>
            <a:r>
              <a:rPr lang="it-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SAVE YOUR PLACE </a:t>
            </a:r>
            <a:br>
              <a:rPr lang="it-IT" sz="40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it-IT" sz="36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F178D6F-5363-52E8-5963-24358A446B19}"/>
              </a:ext>
            </a:extLst>
          </p:cNvPr>
          <p:cNvSpPr txBox="1"/>
          <p:nvPr/>
        </p:nvSpPr>
        <p:spPr>
          <a:xfrm>
            <a:off x="1" y="1440240"/>
            <a:ext cx="9144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As it is shown in the previous image, in order to encourage competitiveness among users, depending on the number of goals completed each user earns a certain score. Based on their score they reach a certain level.</a:t>
            </a:r>
          </a:p>
        </p:txBody>
      </p:sp>
    </p:spTree>
    <p:extLst>
      <p:ext uri="{BB962C8B-B14F-4D97-AF65-F5344CB8AC3E}">
        <p14:creationId xmlns:p14="http://schemas.microsoft.com/office/powerpoint/2010/main" val="1036940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67ADAF4-290F-739D-684A-4C6B9216AE9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</p:spPr>
        <p:txBody>
          <a:bodyPr>
            <a:noAutofit/>
          </a:bodyPr>
          <a:lstStyle/>
          <a:p>
            <a:pPr algn="ctr"/>
            <a:r>
              <a:rPr lang="it-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SAVE YOUR PLACE </a:t>
            </a:r>
            <a:br>
              <a:rPr lang="it-IT" sz="40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it-IT" sz="36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E0176A8-D998-F44C-D8F3-6E01AE88295D}"/>
              </a:ext>
            </a:extLst>
          </p:cNvPr>
          <p:cNvSpPr txBox="1"/>
          <p:nvPr/>
        </p:nvSpPr>
        <p:spPr>
          <a:xfrm>
            <a:off x="479897" y="1435866"/>
            <a:ext cx="84760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All material regarding to this progressive web app is available at: </a:t>
            </a:r>
            <a:r>
              <a:rPr lang="it-IT" sz="2400" b="1" dirty="0" err="1"/>
              <a:t>git@github.com:saraflauto</a:t>
            </a:r>
            <a:r>
              <a:rPr lang="it-IT" sz="2400" b="1" dirty="0"/>
              <a:t>/</a:t>
            </a:r>
            <a:r>
              <a:rPr lang="it-IT" sz="2400" b="1" dirty="0" err="1"/>
              <a:t>Tecnologie_web_progetto.git</a:t>
            </a:r>
            <a:endParaRPr lang="it-IT" sz="2000" b="1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9572374-2FEE-30D4-3A0F-328197914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114" y="3180134"/>
            <a:ext cx="28575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654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67ADAF4-290F-739D-684A-4C6B9216AE9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</p:spPr>
        <p:txBody>
          <a:bodyPr>
            <a:noAutofit/>
          </a:bodyPr>
          <a:lstStyle/>
          <a:p>
            <a:pPr algn="ctr"/>
            <a:r>
              <a:rPr lang="it-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SAVE YOUR PLACE </a:t>
            </a:r>
            <a:br>
              <a:rPr lang="it-IT" sz="40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it-IT" sz="36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F178D6F-5363-52E8-5963-24358A446B19}"/>
              </a:ext>
            </a:extLst>
          </p:cNvPr>
          <p:cNvSpPr txBox="1"/>
          <p:nvPr/>
        </p:nvSpPr>
        <p:spPr>
          <a:xfrm>
            <a:off x="1" y="1440240"/>
            <a:ext cx="9144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" sz="3600" b="1" dirty="0">
                <a:solidFill>
                  <a:srgbClr val="202124"/>
                </a:solidFill>
              </a:rPr>
              <a:t>Save Your Place is a Progressive Web Application that consists of a Drive which includes a variety of explorable places.</a:t>
            </a:r>
          </a:p>
          <a:p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2428898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67ADAF4-290F-739D-684A-4C6B9216AE9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0494" y="0"/>
            <a:ext cx="8521700" cy="608013"/>
          </a:xfrm>
        </p:spPr>
        <p:txBody>
          <a:bodyPr>
            <a:noAutofit/>
          </a:bodyPr>
          <a:lstStyle/>
          <a:p>
            <a:pPr algn="ctr"/>
            <a:r>
              <a:rPr lang="it-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LOGIN</a:t>
            </a:r>
            <a:br>
              <a:rPr lang="it-IT" sz="40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it-IT" sz="36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F178D6F-5363-52E8-5963-24358A446B19}"/>
              </a:ext>
            </a:extLst>
          </p:cNvPr>
          <p:cNvSpPr txBox="1"/>
          <p:nvPr/>
        </p:nvSpPr>
        <p:spPr>
          <a:xfrm>
            <a:off x="0" y="1017588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You can access to SYP by using your Google account when logging in.</a:t>
            </a: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E12F0D4-3ABF-BDD7-84DF-892115DE10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22" t="24130" b="12655"/>
          <a:stretch/>
        </p:blipFill>
        <p:spPr>
          <a:xfrm>
            <a:off x="1160834" y="2254311"/>
            <a:ext cx="6465651" cy="272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44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67ADAF4-290F-739D-684A-4C6B9216AE9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2919" y="65999"/>
            <a:ext cx="8521700" cy="643593"/>
          </a:xfrm>
        </p:spPr>
        <p:txBody>
          <a:bodyPr>
            <a:noAutofit/>
          </a:bodyPr>
          <a:lstStyle/>
          <a:p>
            <a:pPr algn="ctr"/>
            <a:r>
              <a:rPr lang="it-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LOGIN</a:t>
            </a:r>
            <a:br>
              <a:rPr lang="it-IT" sz="40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it-IT" sz="36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F178D6F-5363-52E8-5963-24358A446B19}"/>
              </a:ext>
            </a:extLst>
          </p:cNvPr>
          <p:cNvSpPr txBox="1"/>
          <p:nvPr/>
        </p:nvSpPr>
        <p:spPr>
          <a:xfrm>
            <a:off x="45396" y="596628"/>
            <a:ext cx="90986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If you access the home page without first authenticating yourself by logging in, the phrase "LOG IN TO ADD PLACES" is displayed.</a:t>
            </a:r>
          </a:p>
          <a:p>
            <a:r>
              <a:rPr lang="en-US" sz="2400" b="1" dirty="0"/>
              <a:t>( This happens as well for the other pages ) </a:t>
            </a:r>
            <a:endParaRPr lang="en-GB" sz="2400" b="1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B80C75-8150-85E2-BF71-CD3AEE31A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493" y="2166288"/>
            <a:ext cx="4857108" cy="297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131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67ADAF4-290F-739D-684A-4C6B9216AE9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</p:spPr>
        <p:txBody>
          <a:bodyPr>
            <a:noAutofit/>
          </a:bodyPr>
          <a:lstStyle/>
          <a:p>
            <a:pPr algn="ctr"/>
            <a:r>
              <a:rPr lang="it-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SAVE YOUR PLACE </a:t>
            </a:r>
            <a:br>
              <a:rPr lang="it-IT" sz="40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it-IT" sz="3600" b="1" dirty="0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F178D6F-5363-52E8-5963-24358A446B19}"/>
              </a:ext>
            </a:extLst>
          </p:cNvPr>
          <p:cNvSpPr txBox="1"/>
          <p:nvPr/>
        </p:nvSpPr>
        <p:spPr>
          <a:xfrm>
            <a:off x="1" y="1440240"/>
            <a:ext cx="914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" sz="3600" b="1" dirty="0">
                <a:solidFill>
                  <a:srgbClr val="202124"/>
                </a:solidFill>
              </a:rPr>
              <a:t>In the home page the user has the option to enter a variety of visitable places, each of these is identified by the “city” and “address” fields.</a:t>
            </a: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111451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/>
        </p:nvSpPr>
        <p:spPr>
          <a:xfrm>
            <a:off x="2432957" y="165642"/>
            <a:ext cx="5678103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HOME PAGE</a:t>
            </a:r>
            <a:endParaRPr sz="4000" b="1" dirty="0">
              <a:solidFill>
                <a:srgbClr val="0070C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4457361-E37B-4DD6-EFEA-3C10619A58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3" b="-1"/>
          <a:stretch/>
        </p:blipFill>
        <p:spPr>
          <a:xfrm>
            <a:off x="1593476" y="894946"/>
            <a:ext cx="5352073" cy="41634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/>
        </p:nvSpPr>
        <p:spPr>
          <a:xfrm>
            <a:off x="2432957" y="165642"/>
            <a:ext cx="5678103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HOME PAGE</a:t>
            </a:r>
            <a:endParaRPr sz="4000" b="1" dirty="0">
              <a:solidFill>
                <a:srgbClr val="0070C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BCB3B4B-D36C-8BF7-B545-30AC5453B9BE}"/>
              </a:ext>
            </a:extLst>
          </p:cNvPr>
          <p:cNvSpPr txBox="1"/>
          <p:nvPr/>
        </p:nvSpPr>
        <p:spPr>
          <a:xfrm>
            <a:off x="0" y="907465"/>
            <a:ext cx="43450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When a new place is entered correctly, the phrase "PLACE SUCCESSFULLY ADDED" is displayed.</a:t>
            </a:r>
            <a:endParaRPr lang="it-IT" b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20FF59-0D45-2075-335F-C609F99825C6}"/>
              </a:ext>
            </a:extLst>
          </p:cNvPr>
          <p:cNvSpPr txBox="1"/>
          <p:nvPr/>
        </p:nvSpPr>
        <p:spPr>
          <a:xfrm flipH="1">
            <a:off x="4345021" y="841401"/>
            <a:ext cx="46887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When a place has already been entered, the phrase "ERROR: THE PLACE ALREADY EXISTS" is displayed.</a:t>
            </a:r>
            <a:endParaRPr lang="it-IT" b="1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EC82A759-B5E0-E125-A2A8-8828F3B25E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94" t="16413" r="23261" b="12498"/>
          <a:stretch/>
        </p:blipFill>
        <p:spPr>
          <a:xfrm>
            <a:off x="4230490" y="1572402"/>
            <a:ext cx="4459552" cy="3439686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F1B137FA-DDE5-7E26-E073-EA2D81C9C4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89" t="16359" r="25875" b="12695"/>
          <a:stretch/>
        </p:blipFill>
        <p:spPr>
          <a:xfrm>
            <a:off x="56218" y="1578887"/>
            <a:ext cx="4003523" cy="343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554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 idx="4294967295"/>
          </p:nvPr>
        </p:nvSpPr>
        <p:spPr>
          <a:xfrm>
            <a:off x="240275" y="21495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 b="1">
                <a:solidFill>
                  <a:srgbClr val="202124"/>
                </a:solidFill>
              </a:rPr>
              <a:t>From the homepage it is possible to have access to the places entered by the users.  In fact the homepage includes a menu from which are displayed 3 fields:</a:t>
            </a:r>
            <a:endParaRPr sz="2100" b="1">
              <a:solidFill>
                <a:srgbClr val="202124"/>
              </a:solidFill>
            </a:endParaRPr>
          </a:p>
        </p:txBody>
      </p:sp>
      <p:grpSp>
        <p:nvGrpSpPr>
          <p:cNvPr id="109" name="Google Shape;109;p16"/>
          <p:cNvGrpSpPr/>
          <p:nvPr/>
        </p:nvGrpSpPr>
        <p:grpSpPr>
          <a:xfrm>
            <a:off x="431825" y="1342525"/>
            <a:ext cx="2683300" cy="3302700"/>
            <a:chOff x="431825" y="1342525"/>
            <a:chExt cx="2683300" cy="3302700"/>
          </a:xfrm>
        </p:grpSpPr>
        <p:sp>
          <p:nvSpPr>
            <p:cNvPr id="110" name="Google Shape;110;p16"/>
            <p:cNvSpPr/>
            <p:nvPr/>
          </p:nvSpPr>
          <p:spPr>
            <a:xfrm>
              <a:off x="431825" y="1342525"/>
              <a:ext cx="2683200" cy="33027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6"/>
            <p:cNvSpPr txBox="1"/>
            <p:nvPr/>
          </p:nvSpPr>
          <p:spPr>
            <a:xfrm>
              <a:off x="431925" y="1342525"/>
              <a:ext cx="2683200" cy="82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16"/>
          <p:cNvSpPr txBox="1">
            <a:spLocks noGrp="1"/>
          </p:cNvSpPr>
          <p:nvPr>
            <p:ph type="body" idx="4294967295"/>
          </p:nvPr>
        </p:nvSpPr>
        <p:spPr>
          <a:xfrm>
            <a:off x="489192" y="1337725"/>
            <a:ext cx="349500" cy="8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</a:rPr>
              <a:t>1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13" name="Google Shape;113;p16"/>
          <p:cNvCxnSpPr/>
          <p:nvPr/>
        </p:nvCxnSpPr>
        <p:spPr>
          <a:xfrm>
            <a:off x="857675" y="1514725"/>
            <a:ext cx="0" cy="478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4" name="Google Shape;114;p16"/>
          <p:cNvSpPr txBox="1">
            <a:spLocks noGrp="1"/>
          </p:cNvSpPr>
          <p:nvPr>
            <p:ph type="body" idx="4294967295"/>
          </p:nvPr>
        </p:nvSpPr>
        <p:spPr>
          <a:xfrm>
            <a:off x="508125" y="2268950"/>
            <a:ext cx="2530800" cy="23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b="1" dirty="0"/>
              <a:t>Places to visit, i.e. places entered by the user which are not yet marked as completed.</a:t>
            </a:r>
            <a:endParaRPr b="1" dirty="0"/>
          </a:p>
        </p:txBody>
      </p:sp>
      <p:grpSp>
        <p:nvGrpSpPr>
          <p:cNvPr id="115" name="Google Shape;115;p16"/>
          <p:cNvGrpSpPr/>
          <p:nvPr/>
        </p:nvGrpSpPr>
        <p:grpSpPr>
          <a:xfrm>
            <a:off x="3221800" y="1342525"/>
            <a:ext cx="2673003" cy="3302700"/>
            <a:chOff x="3221800" y="1342525"/>
            <a:chExt cx="2673003" cy="3302700"/>
          </a:xfrm>
        </p:grpSpPr>
        <p:sp>
          <p:nvSpPr>
            <p:cNvPr id="116" name="Google Shape;116;p16"/>
            <p:cNvSpPr/>
            <p:nvPr/>
          </p:nvSpPr>
          <p:spPr>
            <a:xfrm>
              <a:off x="3221803" y="1342525"/>
              <a:ext cx="2673000" cy="33027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6"/>
            <p:cNvSpPr txBox="1"/>
            <p:nvPr/>
          </p:nvSpPr>
          <p:spPr>
            <a:xfrm>
              <a:off x="3221800" y="1342525"/>
              <a:ext cx="2673000" cy="82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" name="Google Shape;118;p16"/>
          <p:cNvSpPr txBox="1">
            <a:spLocks noGrp="1"/>
          </p:cNvSpPr>
          <p:nvPr>
            <p:ph type="body" idx="4294967295"/>
          </p:nvPr>
        </p:nvSpPr>
        <p:spPr>
          <a:xfrm>
            <a:off x="3275767" y="1337725"/>
            <a:ext cx="349500" cy="8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</a:rPr>
              <a:t>2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19" name="Google Shape;119;p16"/>
          <p:cNvCxnSpPr/>
          <p:nvPr/>
        </p:nvCxnSpPr>
        <p:spPr>
          <a:xfrm>
            <a:off x="3647550" y="1514725"/>
            <a:ext cx="0" cy="478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0" name="Google Shape;120;p16"/>
          <p:cNvSpPr txBox="1">
            <a:spLocks noGrp="1"/>
          </p:cNvSpPr>
          <p:nvPr>
            <p:ph type="body" idx="4294967295"/>
          </p:nvPr>
        </p:nvSpPr>
        <p:spPr>
          <a:xfrm>
            <a:off x="3294700" y="2268950"/>
            <a:ext cx="2530800" cy="23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b="1"/>
              <a:t>Visited places, i.e. places entered by the user which are marked as completed.</a:t>
            </a:r>
            <a:endParaRPr sz="2000" b="1"/>
          </a:p>
        </p:txBody>
      </p:sp>
      <p:grpSp>
        <p:nvGrpSpPr>
          <p:cNvPr id="121" name="Google Shape;121;p16"/>
          <p:cNvGrpSpPr/>
          <p:nvPr/>
        </p:nvGrpSpPr>
        <p:grpSpPr>
          <a:xfrm>
            <a:off x="6007125" y="1342525"/>
            <a:ext cx="2673000" cy="3302700"/>
            <a:chOff x="6007125" y="1342525"/>
            <a:chExt cx="2673000" cy="3302700"/>
          </a:xfrm>
        </p:grpSpPr>
        <p:sp>
          <p:nvSpPr>
            <p:cNvPr id="122" name="Google Shape;122;p16"/>
            <p:cNvSpPr/>
            <p:nvPr/>
          </p:nvSpPr>
          <p:spPr>
            <a:xfrm>
              <a:off x="6007125" y="1342525"/>
              <a:ext cx="2673000" cy="33027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 txBox="1"/>
            <p:nvPr/>
          </p:nvSpPr>
          <p:spPr>
            <a:xfrm>
              <a:off x="6007125" y="1342525"/>
              <a:ext cx="2673000" cy="82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6"/>
          <p:cNvSpPr txBox="1">
            <a:spLocks noGrp="1"/>
          </p:cNvSpPr>
          <p:nvPr>
            <p:ph type="body" idx="4294967295"/>
          </p:nvPr>
        </p:nvSpPr>
        <p:spPr>
          <a:xfrm>
            <a:off x="6058742" y="1337725"/>
            <a:ext cx="349500" cy="8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5" name="Google Shape;125;p16"/>
          <p:cNvCxnSpPr/>
          <p:nvPr/>
        </p:nvCxnSpPr>
        <p:spPr>
          <a:xfrm>
            <a:off x="6427225" y="1514725"/>
            <a:ext cx="0" cy="478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6" name="Google Shape;126;p16"/>
          <p:cNvSpPr txBox="1">
            <a:spLocks noGrp="1"/>
          </p:cNvSpPr>
          <p:nvPr>
            <p:ph type="body" idx="4294967295"/>
          </p:nvPr>
        </p:nvSpPr>
        <p:spPr>
          <a:xfrm>
            <a:off x="6077675" y="2268950"/>
            <a:ext cx="2530800" cy="23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 b="1"/>
              <a:t>Established achievements completed by the users when they visit a certain number of places: For each achievement reached, a score is assigned to the user.</a:t>
            </a:r>
            <a:endParaRPr/>
          </a:p>
        </p:txBody>
      </p:sp>
      <p:sp>
        <p:nvSpPr>
          <p:cNvPr id="127" name="Google Shape;127;p16"/>
          <p:cNvSpPr txBox="1"/>
          <p:nvPr/>
        </p:nvSpPr>
        <p:spPr>
          <a:xfrm>
            <a:off x="937125" y="1337725"/>
            <a:ext cx="21018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EXPLORE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p16"/>
          <p:cNvSpPr txBox="1"/>
          <p:nvPr/>
        </p:nvSpPr>
        <p:spPr>
          <a:xfrm>
            <a:off x="3723750" y="1342525"/>
            <a:ext cx="21018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VISITED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6503425" y="1342525"/>
            <a:ext cx="21018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ACHIEVEMENTS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/>
        </p:nvSpPr>
        <p:spPr>
          <a:xfrm>
            <a:off x="2445927" y="41212"/>
            <a:ext cx="5678103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000" b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SYP: EXPLORE</a:t>
            </a:r>
            <a:endParaRPr sz="4000" b="1" dirty="0">
              <a:solidFill>
                <a:srgbClr val="0070C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BCB3B4B-D36C-8BF7-B545-30AC5453B9BE}"/>
              </a:ext>
            </a:extLst>
          </p:cNvPr>
          <p:cNvSpPr txBox="1"/>
          <p:nvPr/>
        </p:nvSpPr>
        <p:spPr>
          <a:xfrm>
            <a:off x="0" y="733242"/>
            <a:ext cx="43450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When no place to visit has been added, the phrase "THERE ARE NO PLACES. ADD SOME PLACES!" is displayed.</a:t>
            </a:r>
            <a:endParaRPr lang="it-IT" b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20FF59-0D45-2075-335F-C609F99825C6}"/>
              </a:ext>
            </a:extLst>
          </p:cNvPr>
          <p:cNvSpPr txBox="1"/>
          <p:nvPr/>
        </p:nvSpPr>
        <p:spPr>
          <a:xfrm flipH="1">
            <a:off x="4345021" y="733242"/>
            <a:ext cx="468873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When the places to visit have been entered each of them is displayed as it is shown in the following image. </a:t>
            </a:r>
            <a:endParaRPr lang="it-IT" sz="1500" b="1" dirty="0"/>
          </a:p>
        </p:txBody>
      </p:sp>
      <p:pic>
        <p:nvPicPr>
          <p:cNvPr id="9" name="Immagine 8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8EEB2DD0-F102-FA6C-28D4-2F22C1A14D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33" t="16358" r="22921" b="18233"/>
          <a:stretch/>
        </p:blipFill>
        <p:spPr>
          <a:xfrm>
            <a:off x="50067" y="1471906"/>
            <a:ext cx="4244887" cy="314593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FCB88DB6-81B5-7633-B29D-492E874A20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379" t="17879" r="20486" b="11767"/>
          <a:stretch/>
        </p:blipFill>
        <p:spPr>
          <a:xfrm>
            <a:off x="4416358" y="1471906"/>
            <a:ext cx="4443162" cy="3145933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8B8BA5E-8E73-1928-0018-0210FDDC3DA1}"/>
              </a:ext>
            </a:extLst>
          </p:cNvPr>
          <p:cNvSpPr txBox="1"/>
          <p:nvPr/>
        </p:nvSpPr>
        <p:spPr>
          <a:xfrm>
            <a:off x="4416357" y="4620280"/>
            <a:ext cx="45460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After visiting them you can mark them as completed by clicking the "COMPLETE" button.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10351052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1028</TotalTime>
  <Words>588</Words>
  <Application>Microsoft Office PowerPoint</Application>
  <PresentationFormat>Presentazione su schermo (16:9)</PresentationFormat>
  <Paragraphs>48</Paragraphs>
  <Slides>14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Roboto</vt:lpstr>
      <vt:lpstr>Arial</vt:lpstr>
      <vt:lpstr>Impact</vt:lpstr>
      <vt:lpstr>Lato</vt:lpstr>
      <vt:lpstr>Geometric</vt:lpstr>
      <vt:lpstr>WEB TECHNOLOGY PROJECT</vt:lpstr>
      <vt:lpstr>SYP: SAVE YOUR PLACE   </vt:lpstr>
      <vt:lpstr>SYP: LOGIN  </vt:lpstr>
      <vt:lpstr>SYP: LOGIN  </vt:lpstr>
      <vt:lpstr>SYP: SAVE YOUR PLACE   </vt:lpstr>
      <vt:lpstr>Presentazione standard di PowerPoint</vt:lpstr>
      <vt:lpstr>Presentazione standard di PowerPoint</vt:lpstr>
      <vt:lpstr>From the homepage it is possible to have access to the places entered by the users.  In fact the homepage includes a menu from which are displayed 3 fields: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SYP: SAVE YOUR PLACE   </vt:lpstr>
      <vt:lpstr>SYP: SAVE YOUR PLACE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TECHNOLOGY PROJECT</dc:title>
  <cp:lastModifiedBy>Sara Flauto</cp:lastModifiedBy>
  <cp:revision>14</cp:revision>
  <dcterms:modified xsi:type="dcterms:W3CDTF">2023-01-04T17:54:25Z</dcterms:modified>
</cp:coreProperties>
</file>